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Relationship Id="rId13" Type="http://schemas.openxmlformats.org/officeDocument/2006/relationships/image" Target="../media/image294.png"/><Relationship Id="rId14" Type="http://schemas.openxmlformats.org/officeDocument/2006/relationships/image" Target="../media/image29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367.png"/><Relationship Id="rId9" Type="http://schemas.openxmlformats.org/officeDocument/2006/relationships/image" Target="../media/image368.png"/><Relationship Id="rId10" Type="http://schemas.openxmlformats.org/officeDocument/2006/relationships/image" Target="../media/image369.png"/><Relationship Id="rId11" Type="http://schemas.openxmlformats.org/officeDocument/2006/relationships/image" Target="../media/image370.png"/><Relationship Id="rId12" Type="http://schemas.openxmlformats.org/officeDocument/2006/relationships/image" Target="../media/image371.png"/><Relationship Id="rId13" Type="http://schemas.openxmlformats.org/officeDocument/2006/relationships/image" Target="../media/image372.png"/><Relationship Id="rId14" Type="http://schemas.openxmlformats.org/officeDocument/2006/relationships/image" Target="../media/image373.png"/><Relationship Id="rId15" Type="http://schemas.openxmlformats.org/officeDocument/2006/relationships/image" Target="../media/image374.png"/><Relationship Id="rId16" Type="http://schemas.openxmlformats.org/officeDocument/2006/relationships/image" Target="../media/image375.png"/><Relationship Id="rId17" Type="http://schemas.openxmlformats.org/officeDocument/2006/relationships/image" Target="../media/image376.png"/><Relationship Id="rId18" Type="http://schemas.openxmlformats.org/officeDocument/2006/relationships/image" Target="../media/image37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Relationship Id="rId11" Type="http://schemas.openxmlformats.org/officeDocument/2006/relationships/image" Target="../media/image387.png"/><Relationship Id="rId12" Type="http://schemas.openxmlformats.org/officeDocument/2006/relationships/image" Target="../media/image388.png"/><Relationship Id="rId13" Type="http://schemas.openxmlformats.org/officeDocument/2006/relationships/image" Target="../media/image389.png"/><Relationship Id="rId14" Type="http://schemas.openxmlformats.org/officeDocument/2006/relationships/image" Target="../media/image390.png"/><Relationship Id="rId15" Type="http://schemas.openxmlformats.org/officeDocument/2006/relationships/image" Target="../media/image391.png"/><Relationship Id="rId16" Type="http://schemas.openxmlformats.org/officeDocument/2006/relationships/image" Target="../media/image392.png"/><Relationship Id="rId17" Type="http://schemas.openxmlformats.org/officeDocument/2006/relationships/image" Target="../media/image393.png"/><Relationship Id="rId18" Type="http://schemas.openxmlformats.org/officeDocument/2006/relationships/image" Target="../media/image394.png"/><Relationship Id="rId19" Type="http://schemas.openxmlformats.org/officeDocument/2006/relationships/image" Target="../media/image395.png"/><Relationship Id="rId20" Type="http://schemas.openxmlformats.org/officeDocument/2006/relationships/image" Target="../media/image39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7.png"/><Relationship Id="rId3" Type="http://schemas.openxmlformats.org/officeDocument/2006/relationships/image" Target="../media/image40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411.png"/><Relationship Id="rId7" Type="http://schemas.openxmlformats.org/officeDocument/2006/relationships/image" Target="../media/image412.png"/><Relationship Id="rId8" Type="http://schemas.openxmlformats.org/officeDocument/2006/relationships/image" Target="../media/image41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28.png"/><Relationship Id="rId17" Type="http://schemas.openxmlformats.org/officeDocument/2006/relationships/image" Target="../media/image429.png"/><Relationship Id="rId18" Type="http://schemas.openxmlformats.org/officeDocument/2006/relationships/image" Target="../media/image430.png"/><Relationship Id="rId19" Type="http://schemas.openxmlformats.org/officeDocument/2006/relationships/image" Target="../media/image431.png"/><Relationship Id="rId20" Type="http://schemas.openxmlformats.org/officeDocument/2006/relationships/image" Target="../media/image432.png"/><Relationship Id="rId21" Type="http://schemas.openxmlformats.org/officeDocument/2006/relationships/image" Target="../media/image43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Relationship Id="rId14" Type="http://schemas.openxmlformats.org/officeDocument/2006/relationships/image" Target="../media/image446.png"/><Relationship Id="rId15" Type="http://schemas.openxmlformats.org/officeDocument/2006/relationships/image" Target="../media/image447.png"/><Relationship Id="rId16" Type="http://schemas.openxmlformats.org/officeDocument/2006/relationships/image" Target="../media/image448.png"/><Relationship Id="rId17" Type="http://schemas.openxmlformats.org/officeDocument/2006/relationships/image" Target="../media/image449.png"/><Relationship Id="rId18" Type="http://schemas.openxmlformats.org/officeDocument/2006/relationships/image" Target="../media/image450.png"/><Relationship Id="rId19" Type="http://schemas.openxmlformats.org/officeDocument/2006/relationships/image" Target="../media/image451.png"/><Relationship Id="rId20" Type="http://schemas.openxmlformats.org/officeDocument/2006/relationships/image" Target="../media/image45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3888" y="3380232"/>
            <a:ext cx="8218872" cy="14816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5974" y="4674365"/>
            <a:ext cx="7249512" cy="12423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3116" y="6123544"/>
            <a:ext cx="816719" cy="7571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24712" y="6123554"/>
            <a:ext cx="2094452" cy="6124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254" y="326067"/>
            <a:ext cx="4425862" cy="1320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70914" y="1461700"/>
            <a:ext cx="14858172" cy="57670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4697" y="1884170"/>
            <a:ext cx="13047800" cy="40772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86358" y="5616404"/>
            <a:ext cx="14858172" cy="50288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4697" y="6399450"/>
            <a:ext cx="13047800" cy="25144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2687" y="1829012"/>
            <a:ext cx="3269228" cy="16040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5724" y="1829010"/>
            <a:ext cx="5246979" cy="16325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686" y="5832220"/>
            <a:ext cx="4400712" cy="15944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55724" y="5986658"/>
            <a:ext cx="2867198" cy="15944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254" y="326067"/>
            <a:ext cx="4425862" cy="1320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2686" y="1829010"/>
            <a:ext cx="5613075" cy="15944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7907" y="1208899"/>
            <a:ext cx="31901529" cy="9734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82359" y="4796254"/>
            <a:ext cx="3380679" cy="145307"/>
            <a:chOff x="4082359" y="4796254"/>
            <a:chExt cx="3380679" cy="145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20000">
              <a:off x="4082359" y="4796254"/>
              <a:ext cx="3380679" cy="145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7877" y="6259918"/>
            <a:ext cx="4229229" cy="181779"/>
            <a:chOff x="3797877" y="6259918"/>
            <a:chExt cx="4229229" cy="181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40000">
              <a:off x="3797877" y="6259918"/>
              <a:ext cx="4229229" cy="181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439" y="431933"/>
            <a:ext cx="5156976" cy="1306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599" y="1919440"/>
            <a:ext cx="3634451" cy="6092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675" y="5429760"/>
            <a:ext cx="3191157" cy="8968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39065" y="1366398"/>
            <a:ext cx="11303792" cy="1825606"/>
            <a:chOff x="7039065" y="1366398"/>
            <a:chExt cx="11303792" cy="18256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9065" y="1366398"/>
              <a:ext cx="11303792" cy="1825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39065" y="3621168"/>
            <a:ext cx="11246649" cy="1825606"/>
            <a:chOff x="7039065" y="3621168"/>
            <a:chExt cx="11246649" cy="18256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9065" y="3621168"/>
              <a:ext cx="11246649" cy="18256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39065" y="5857022"/>
            <a:ext cx="11322840" cy="1825606"/>
            <a:chOff x="7039065" y="5857022"/>
            <a:chExt cx="11322840" cy="18256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9065" y="5857022"/>
              <a:ext cx="11322840" cy="18256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6116" y="1409972"/>
            <a:ext cx="1943289" cy="17405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46024" y="1552118"/>
            <a:ext cx="3052328" cy="6512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89687" y="4176869"/>
            <a:ext cx="1082777" cy="7183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9690" y="6388140"/>
            <a:ext cx="1073253" cy="727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58697" y="3259068"/>
            <a:ext cx="4044123" cy="145535"/>
            <a:chOff x="3558697" y="3259068"/>
            <a:chExt cx="4044123" cy="1455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040000">
              <a:off x="3558697" y="3259068"/>
              <a:ext cx="4044123" cy="14553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83476" y="2323468"/>
            <a:ext cx="3919575" cy="6512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73087" y="8001501"/>
            <a:ext cx="4566017" cy="145535"/>
            <a:chOff x="3173087" y="8001501"/>
            <a:chExt cx="4566017" cy="1455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2040000">
              <a:off x="3173087" y="8001501"/>
              <a:ext cx="4566017" cy="1455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39065" y="8208376"/>
            <a:ext cx="11418078" cy="1825606"/>
            <a:chOff x="7039065" y="8208376"/>
            <a:chExt cx="11418078" cy="182560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39065" y="8208376"/>
              <a:ext cx="11418078" cy="182560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68865" y="8254198"/>
            <a:ext cx="1418784" cy="169172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83476" y="3897047"/>
            <a:ext cx="5271880" cy="57219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846001" y="4559135"/>
            <a:ext cx="4741718" cy="66131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83476" y="6094801"/>
            <a:ext cx="7109214" cy="6676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46001" y="6756897"/>
            <a:ext cx="5857176" cy="6676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83430" y="8277773"/>
            <a:ext cx="7272804" cy="117991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46001" y="9338858"/>
            <a:ext cx="4768138" cy="5711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0676" y="6594790"/>
            <a:ext cx="86905" cy="1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8146" y="1751622"/>
            <a:ext cx="6799939" cy="5168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2625" y="5933134"/>
            <a:ext cx="363691" cy="363861"/>
            <a:chOff x="12082625" y="5933134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2625" y="5933134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3611" y="5923610"/>
            <a:ext cx="363691" cy="363861"/>
            <a:chOff x="5823611" y="5923610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823611" y="5923610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2625" y="6838782"/>
            <a:ext cx="363691" cy="363861"/>
            <a:chOff x="12082625" y="683878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2625" y="683878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3611" y="6848305"/>
            <a:ext cx="363691" cy="363861"/>
            <a:chOff x="5823611" y="6848305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823611" y="6848305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8286" y="5671603"/>
            <a:ext cx="7685570" cy="2349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970" y="3274548"/>
            <a:ext cx="1209891" cy="12414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136" y="4929923"/>
            <a:ext cx="1607885" cy="1071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4136" y="6100111"/>
            <a:ext cx="1275453" cy="19674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8149" y="3274549"/>
            <a:ext cx="1428939" cy="12388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8358" y="3274549"/>
            <a:ext cx="1428939" cy="1248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1241" y="4929923"/>
            <a:ext cx="2238638" cy="10624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34314" y="6100112"/>
            <a:ext cx="1707167" cy="1480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2764" y="5043812"/>
            <a:ext cx="1598362" cy="10624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6905" y="6119859"/>
            <a:ext cx="1648357" cy="1976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2439" y="376965"/>
            <a:ext cx="4431090" cy="14284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6599" y="1916351"/>
            <a:ext cx="3942632" cy="6124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22652" y="455291"/>
            <a:ext cx="5799455" cy="13343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64692" y="1671439"/>
            <a:ext cx="5417725" cy="140109"/>
            <a:chOff x="12164692" y="1671439"/>
            <a:chExt cx="5417725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4692" y="1671439"/>
              <a:ext cx="5417725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8650" y="1905621"/>
            <a:ext cx="4175357" cy="6071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8051" y="4647432"/>
            <a:ext cx="5807435" cy="52873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1542" y="4134085"/>
            <a:ext cx="4791088" cy="5360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520" y="2227042"/>
            <a:ext cx="9289377" cy="1373302"/>
            <a:chOff x="-146520" y="2227042"/>
            <a:chExt cx="9289377" cy="1373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6520" y="2227042"/>
              <a:ext cx="9289377" cy="13733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332" y="2061604"/>
            <a:ext cx="6495113" cy="1819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34564"/>
            <a:ext cx="5237761" cy="1137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7405" y="1583666"/>
            <a:ext cx="11263962" cy="7468865"/>
            <a:chOff x="1147405" y="1583666"/>
            <a:chExt cx="11263962" cy="74688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405" y="1583666"/>
              <a:ext cx="11263962" cy="7468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34564"/>
            <a:ext cx="5237761" cy="1137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7405" y="1583666"/>
            <a:ext cx="11263962" cy="7468865"/>
            <a:chOff x="1147405" y="1583666"/>
            <a:chExt cx="11263962" cy="74688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405" y="1583666"/>
              <a:ext cx="11263962" cy="74688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2719" y="692843"/>
            <a:ext cx="6650823" cy="3604523"/>
            <a:chOff x="6612719" y="692843"/>
            <a:chExt cx="6650823" cy="3604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1856" y="-1126808"/>
              <a:ext cx="13301647" cy="720904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2719" y="692843"/>
              <a:ext cx="6650823" cy="3604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524" y="3455619"/>
            <a:ext cx="5017970" cy="4325368"/>
            <a:chOff x="559524" y="3455619"/>
            <a:chExt cx="5017970" cy="4325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08300" y="1434096"/>
              <a:ext cx="10035941" cy="865073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524" y="3455619"/>
              <a:ext cx="5017970" cy="4325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500926"/>
            <a:ext cx="5237761" cy="1004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7405" y="1566342"/>
            <a:ext cx="11263962" cy="7411231"/>
            <a:chOff x="1147405" y="1566342"/>
            <a:chExt cx="11263962" cy="74112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405" y="1566342"/>
              <a:ext cx="11263962" cy="7411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54" y="3501608"/>
            <a:ext cx="5132037" cy="998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2162" y="1458077"/>
            <a:ext cx="5306839" cy="7428493"/>
            <a:chOff x="962162" y="1458077"/>
            <a:chExt cx="5306839" cy="74284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162" y="1458077"/>
              <a:ext cx="5306839" cy="7428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20201" y="1453176"/>
            <a:ext cx="6664355" cy="7433395"/>
            <a:chOff x="5320201" y="1453176"/>
            <a:chExt cx="6664355" cy="74333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0201" y="1453176"/>
              <a:ext cx="6664355" cy="7433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1760" y="3486555"/>
            <a:ext cx="3726094" cy="1044928"/>
            <a:chOff x="1601760" y="3486555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760" y="3486555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7479" y="3442116"/>
            <a:ext cx="4056484" cy="1256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8513" y="5024695"/>
            <a:ext cx="10336508" cy="223625"/>
            <a:chOff x="9448513" y="5024695"/>
            <a:chExt cx="10336508" cy="2236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9448513" y="5024695"/>
              <a:ext cx="10336508" cy="223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46833" y="624589"/>
            <a:ext cx="1139868" cy="1139868"/>
            <a:chOff x="14046833" y="624589"/>
            <a:chExt cx="1139868" cy="11398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6833" y="624589"/>
              <a:ext cx="1139868" cy="11398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46833" y="2490390"/>
            <a:ext cx="1139868" cy="1139868"/>
            <a:chOff x="14046833" y="2490390"/>
            <a:chExt cx="1139868" cy="11398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46833" y="2490390"/>
              <a:ext cx="1139868" cy="11398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46833" y="4380661"/>
            <a:ext cx="1139868" cy="1139868"/>
            <a:chOff x="14046833" y="4380661"/>
            <a:chExt cx="1139868" cy="11398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46833" y="4380661"/>
              <a:ext cx="1139868" cy="11398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46833" y="6386555"/>
            <a:ext cx="1139868" cy="1139868"/>
            <a:chOff x="14046833" y="6386555"/>
            <a:chExt cx="1139868" cy="11398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46833" y="6386555"/>
              <a:ext cx="1139868" cy="11398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46833" y="8425526"/>
            <a:ext cx="1139868" cy="1139868"/>
            <a:chOff x="14046833" y="8425526"/>
            <a:chExt cx="1139868" cy="11398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46833" y="8425526"/>
              <a:ext cx="1139868" cy="113986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78062" y="850668"/>
            <a:ext cx="1050617" cy="73509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78034" y="2716472"/>
            <a:ext cx="1127617" cy="7276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78034" y="4615515"/>
            <a:ext cx="1136655" cy="7276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78034" y="6612635"/>
            <a:ext cx="1150389" cy="72760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78034" y="8643024"/>
            <a:ext cx="1136655" cy="77852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70676" y="929309"/>
            <a:ext cx="3607570" cy="6184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70676" y="2767431"/>
            <a:ext cx="3607570" cy="61845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70676" y="4663742"/>
            <a:ext cx="3607560" cy="61845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43318" y="6687148"/>
            <a:ext cx="4635075" cy="61845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24919" y="8734578"/>
            <a:ext cx="4963313" cy="6446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54" y="3501608"/>
            <a:ext cx="5204580" cy="1013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573" y="1427432"/>
            <a:ext cx="5343472" cy="7430850"/>
            <a:chOff x="977573" y="1427432"/>
            <a:chExt cx="5343472" cy="74308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573" y="1427432"/>
              <a:ext cx="5343472" cy="74308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2473" y="1429985"/>
            <a:ext cx="5658289" cy="7432502"/>
            <a:chOff x="6292473" y="1429985"/>
            <a:chExt cx="5658289" cy="74325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473" y="1429985"/>
              <a:ext cx="5658289" cy="7432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93102" y="6969367"/>
            <a:ext cx="1253892" cy="397729"/>
            <a:chOff x="4893102" y="6969367"/>
            <a:chExt cx="1253892" cy="3977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3102" y="6969367"/>
              <a:ext cx="1253892" cy="3977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93102" y="2861475"/>
            <a:ext cx="1253892" cy="387612"/>
            <a:chOff x="4893102" y="2861475"/>
            <a:chExt cx="1253892" cy="3876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3102" y="2861475"/>
              <a:ext cx="1253892" cy="387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01499" y="5674662"/>
            <a:ext cx="1207360" cy="418460"/>
            <a:chOff x="10501499" y="5674662"/>
            <a:chExt cx="1207360" cy="4184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01499" y="5674662"/>
              <a:ext cx="1207360" cy="4184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60976" y="5710663"/>
            <a:ext cx="1303435" cy="3580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22423" y="6956741"/>
            <a:ext cx="1001139" cy="4338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64328" y="2882789"/>
            <a:ext cx="1154873" cy="398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01499" y="3039857"/>
            <a:ext cx="1207360" cy="418460"/>
            <a:chOff x="10501499" y="3039857"/>
            <a:chExt cx="1207360" cy="4184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01499" y="3039857"/>
              <a:ext cx="1207360" cy="41846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70795" y="3081760"/>
            <a:ext cx="1132483" cy="3858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54" y="3501608"/>
            <a:ext cx="5204580" cy="1013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9305" y="1458077"/>
            <a:ext cx="5306839" cy="7428493"/>
            <a:chOff x="1019305" y="1458077"/>
            <a:chExt cx="5306839" cy="74284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305" y="1458077"/>
              <a:ext cx="5306839" cy="7428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41612" y="1442533"/>
            <a:ext cx="6757005" cy="7491722"/>
            <a:chOff x="5541612" y="1442533"/>
            <a:chExt cx="6757005" cy="74917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1612" y="1442533"/>
              <a:ext cx="6757005" cy="74917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78988" y="5434902"/>
            <a:ext cx="1207360" cy="418460"/>
            <a:chOff x="10878988" y="5434902"/>
            <a:chExt cx="1207360" cy="4184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8988" y="5434902"/>
              <a:ext cx="1207360" cy="4184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38465" y="5470902"/>
            <a:ext cx="1303435" cy="358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9131" y="2688209"/>
            <a:ext cx="1207360" cy="418460"/>
            <a:chOff x="10869131" y="2688209"/>
            <a:chExt cx="1207360" cy="4184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9131" y="2688209"/>
              <a:ext cx="1207360" cy="4184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38427" y="2730112"/>
            <a:ext cx="1132483" cy="3858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34565"/>
            <a:ext cx="5223389" cy="10713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9305" y="1459013"/>
            <a:ext cx="11237835" cy="7517352"/>
            <a:chOff x="1019305" y="1459013"/>
            <a:chExt cx="11237835" cy="7517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305" y="1459013"/>
              <a:ext cx="11237835" cy="7517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500924"/>
            <a:ext cx="5204579" cy="1014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9262" y="1524744"/>
            <a:ext cx="11258342" cy="7388996"/>
            <a:chOff x="1099262" y="1524744"/>
            <a:chExt cx="11258342" cy="73889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262" y="1524744"/>
              <a:ext cx="11258342" cy="738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300403"/>
            <a:ext cx="5251103" cy="1488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4958" y="1556818"/>
            <a:ext cx="11203559" cy="7495738"/>
            <a:chOff x="1144958" y="1556818"/>
            <a:chExt cx="11203559" cy="7495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958" y="1556818"/>
              <a:ext cx="11203559" cy="7495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300403"/>
            <a:ext cx="5232008" cy="1478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223" y="1583666"/>
            <a:ext cx="9133771" cy="4171885"/>
            <a:chOff x="3205223" y="1583666"/>
            <a:chExt cx="9133771" cy="4171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223" y="1583666"/>
              <a:ext cx="9133771" cy="41718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2608" y="4251477"/>
            <a:ext cx="9141608" cy="2627194"/>
            <a:chOff x="3202608" y="4251477"/>
            <a:chExt cx="9141608" cy="2627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2608" y="4251477"/>
              <a:ext cx="9141608" cy="2627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4777" y="6200922"/>
            <a:ext cx="9153740" cy="2851634"/>
            <a:chOff x="3194777" y="6200922"/>
            <a:chExt cx="9153740" cy="28516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4777" y="6200922"/>
              <a:ext cx="9153740" cy="2851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958" y="1566342"/>
            <a:ext cx="2069789" cy="7496113"/>
            <a:chOff x="1144958" y="1566342"/>
            <a:chExt cx="2069789" cy="74961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958" y="1566342"/>
              <a:ext cx="2069789" cy="7496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500927"/>
            <a:ext cx="5214303" cy="1004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4958" y="1556818"/>
            <a:ext cx="2069789" cy="7495738"/>
            <a:chOff x="1144958" y="1556818"/>
            <a:chExt cx="2069789" cy="7495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958" y="1556818"/>
              <a:ext cx="2069789" cy="7495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4747" y="1580952"/>
            <a:ext cx="9013825" cy="7471604"/>
            <a:chOff x="3214747" y="1580952"/>
            <a:chExt cx="9013825" cy="74716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4747" y="1580952"/>
              <a:ext cx="9013825" cy="7471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0000" y="1556818"/>
            <a:ext cx="9148517" cy="7495738"/>
            <a:chOff x="3200000" y="1556818"/>
            <a:chExt cx="9148517" cy="7495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0" y="1556818"/>
              <a:ext cx="9148517" cy="7495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4958" y="1566342"/>
            <a:ext cx="2069789" cy="7512714"/>
            <a:chOff x="1144958" y="1566342"/>
            <a:chExt cx="2069789" cy="7512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958" y="1566342"/>
              <a:ext cx="2069789" cy="7512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2088" y="3498936"/>
            <a:ext cx="5204561" cy="9921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14747" y="1556818"/>
            <a:ext cx="9133771" cy="7510484"/>
            <a:chOff x="3214747" y="1556818"/>
            <a:chExt cx="9133771" cy="75104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4747" y="1556818"/>
              <a:ext cx="9133771" cy="751048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2088" y="3300403"/>
            <a:ext cx="5260846" cy="1488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5465" y="1555094"/>
            <a:ext cx="2084535" cy="7512208"/>
            <a:chOff x="1115465" y="1555094"/>
            <a:chExt cx="2084535" cy="7512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5465" y="1555094"/>
              <a:ext cx="2084535" cy="7512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29441"/>
            <a:ext cx="5214047" cy="1131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0718" y="1556818"/>
            <a:ext cx="2099282" cy="7510484"/>
            <a:chOff x="1100718" y="1556818"/>
            <a:chExt cx="2099282" cy="7510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718" y="1556818"/>
              <a:ext cx="2099282" cy="7510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0" y="1556818"/>
            <a:ext cx="2138249" cy="7510484"/>
            <a:chOff x="3200000" y="1556818"/>
            <a:chExt cx="2138249" cy="75104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000" y="1556818"/>
              <a:ext cx="2138249" cy="7510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3502" y="1556818"/>
            <a:ext cx="7196313" cy="7510484"/>
            <a:chOff x="5323502" y="1556818"/>
            <a:chExt cx="7196313" cy="7510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3502" y="1556818"/>
              <a:ext cx="7196313" cy="7510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45718" y="5102534"/>
            <a:ext cx="6246365" cy="3811690"/>
            <a:chOff x="6445718" y="5102534"/>
            <a:chExt cx="6246365" cy="38116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5718" y="5102534"/>
              <a:ext cx="6246365" cy="38116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5718" y="4654071"/>
            <a:ext cx="5897139" cy="498310"/>
            <a:chOff x="6445718" y="4654071"/>
            <a:chExt cx="5897139" cy="4983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5718" y="4654071"/>
              <a:ext cx="5897139" cy="498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146" y="1730243"/>
            <a:ext cx="6031812" cy="51702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6434" y="5933134"/>
            <a:ext cx="363691" cy="363861"/>
            <a:chOff x="11606434" y="5933134"/>
            <a:chExt cx="363691" cy="363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06434" y="5933134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0277" y="5923610"/>
            <a:ext cx="363691" cy="363861"/>
            <a:chOff x="6290277" y="5923610"/>
            <a:chExt cx="363691" cy="3638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290277" y="5923610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6434" y="6838782"/>
            <a:ext cx="363691" cy="363861"/>
            <a:chOff x="11606434" y="6838782"/>
            <a:chExt cx="363691" cy="363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6434" y="683878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0277" y="6848305"/>
            <a:ext cx="363691" cy="363861"/>
            <a:chOff x="6290277" y="6848305"/>
            <a:chExt cx="363691" cy="363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290277" y="6848305"/>
              <a:ext cx="363691" cy="3638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5828" y="5671603"/>
            <a:ext cx="4665265" cy="23306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1581" y="3370454"/>
            <a:ext cx="5204561" cy="1131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0718" y="1524744"/>
            <a:ext cx="2099282" cy="7542559"/>
            <a:chOff x="1100718" y="1524744"/>
            <a:chExt cx="2099282" cy="75425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718" y="1524744"/>
              <a:ext cx="2099282" cy="7542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5699" y="1526523"/>
            <a:ext cx="9133771" cy="7483637"/>
            <a:chOff x="3195699" y="1526523"/>
            <a:chExt cx="9133771" cy="74836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5699" y="1526523"/>
              <a:ext cx="9133771" cy="7483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9493" y="1802887"/>
            <a:ext cx="9099977" cy="6225496"/>
            <a:chOff x="3229493" y="1802887"/>
            <a:chExt cx="9099977" cy="62254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9493" y="1802887"/>
              <a:ext cx="9099977" cy="6225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05991" y="2936125"/>
            <a:ext cx="1595260" cy="498241"/>
            <a:chOff x="3305991" y="2936125"/>
            <a:chExt cx="1595260" cy="498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5991" y="2936125"/>
              <a:ext cx="1595260" cy="498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9638" y="2924758"/>
            <a:ext cx="834233" cy="498241"/>
            <a:chOff x="5049638" y="2924758"/>
            <a:chExt cx="834233" cy="4982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9638" y="2924758"/>
              <a:ext cx="834233" cy="498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01843" y="2924758"/>
            <a:ext cx="834233" cy="498241"/>
            <a:chOff x="6001843" y="2924758"/>
            <a:chExt cx="834233" cy="4982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1843" y="2924758"/>
              <a:ext cx="834233" cy="49824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77908" y="2987524"/>
            <a:ext cx="1446977" cy="4434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30321" y="2974473"/>
            <a:ext cx="1065235" cy="4580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82526" y="2977513"/>
            <a:ext cx="1065235" cy="4434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300403"/>
            <a:ext cx="5223837" cy="1488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0718" y="1515220"/>
            <a:ext cx="2099282" cy="7542559"/>
            <a:chOff x="1100718" y="1515220"/>
            <a:chExt cx="2099282" cy="75425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718" y="1515220"/>
              <a:ext cx="2099282" cy="7542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5253" y="1523024"/>
            <a:ext cx="9163264" cy="7525231"/>
            <a:chOff x="3185253" y="1523024"/>
            <a:chExt cx="9163264" cy="75252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5253" y="1523024"/>
              <a:ext cx="9163264" cy="7525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527" y="1510140"/>
            <a:ext cx="2061663" cy="7547638"/>
            <a:chOff x="1119527" y="1510140"/>
            <a:chExt cx="2061663" cy="75476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527" y="1510140"/>
              <a:ext cx="2061663" cy="75476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20613" y="6708425"/>
            <a:ext cx="369552" cy="369552"/>
            <a:chOff x="5320613" y="6708425"/>
            <a:chExt cx="369552" cy="3695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0613" y="6708425"/>
              <a:ext cx="369552" cy="3695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1191" y="5056620"/>
            <a:ext cx="9167326" cy="3991635"/>
            <a:chOff x="3181191" y="5056620"/>
            <a:chExt cx="9167326" cy="39916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1191" y="5056620"/>
              <a:ext cx="9167326" cy="3991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81191" y="1556818"/>
            <a:ext cx="9167326" cy="3509325"/>
            <a:chOff x="3181191" y="1556818"/>
            <a:chExt cx="9167326" cy="35093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1191" y="1556818"/>
              <a:ext cx="9167326" cy="3509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91103" y="2572263"/>
            <a:ext cx="7680946" cy="4569899"/>
            <a:chOff x="4191103" y="2572263"/>
            <a:chExt cx="7680946" cy="45698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343" y="511026"/>
              <a:ext cx="15361893" cy="913979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1103" y="2572263"/>
              <a:ext cx="7680946" cy="45698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1566" y="6850410"/>
            <a:ext cx="1780844" cy="4434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39976" y="6867000"/>
            <a:ext cx="1819111" cy="4434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8241" y="6852252"/>
            <a:ext cx="1784749" cy="4085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22088" y="3300403"/>
            <a:ext cx="5223837" cy="14882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300403"/>
            <a:ext cx="5223827" cy="1488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527" y="1571565"/>
            <a:ext cx="2061663" cy="7519061"/>
            <a:chOff x="1119527" y="1571565"/>
            <a:chExt cx="2061663" cy="7519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527" y="1571565"/>
              <a:ext cx="2061663" cy="7519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1191" y="1583666"/>
            <a:ext cx="9167326" cy="7464589"/>
            <a:chOff x="3181191" y="1583666"/>
            <a:chExt cx="9167326" cy="74645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1191" y="1583666"/>
              <a:ext cx="9167326" cy="7464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223609" cy="10016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527" y="1556818"/>
            <a:ext cx="11228990" cy="7533807"/>
            <a:chOff x="1119527" y="1556818"/>
            <a:chExt cx="11228990" cy="75338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527" y="1556818"/>
              <a:ext cx="11228990" cy="7533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204561" cy="992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6372" y="1549014"/>
            <a:ext cx="2044819" cy="7551135"/>
            <a:chOff x="1136372" y="1549014"/>
            <a:chExt cx="2044819" cy="7551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372" y="1549014"/>
              <a:ext cx="2044819" cy="7551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1191" y="1564618"/>
            <a:ext cx="9167326" cy="4101127"/>
            <a:chOff x="3181191" y="1564618"/>
            <a:chExt cx="9167326" cy="4101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1191" y="1564618"/>
              <a:ext cx="9167326" cy="4101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1191" y="5190389"/>
            <a:ext cx="9167326" cy="3925160"/>
            <a:chOff x="3181191" y="5190389"/>
            <a:chExt cx="9167326" cy="39251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1191" y="5190389"/>
              <a:ext cx="9167326" cy="3925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204561" cy="10016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484" y="1575866"/>
            <a:ext cx="2030960" cy="7552245"/>
            <a:chOff x="1135484" y="1575866"/>
            <a:chExt cx="2030960" cy="7552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75866"/>
              <a:ext cx="2030960" cy="7552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51613" y="1583666"/>
            <a:ext cx="7517141" cy="7506960"/>
            <a:chOff x="4851613" y="1583666"/>
            <a:chExt cx="7517141" cy="7506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1613" y="1583666"/>
              <a:ext cx="7517141" cy="7506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5760" y="1586311"/>
            <a:ext cx="1725346" cy="7504314"/>
            <a:chOff x="3155760" y="1586311"/>
            <a:chExt cx="1725346" cy="75043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5760" y="1586311"/>
              <a:ext cx="1725346" cy="7504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8470" y="1556818"/>
            <a:ext cx="1929088" cy="7533807"/>
            <a:chOff x="3158470" y="1556818"/>
            <a:chExt cx="1929088" cy="7533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8470" y="1556818"/>
              <a:ext cx="1929088" cy="7533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56818"/>
            <a:ext cx="2030960" cy="7533197"/>
            <a:chOff x="1135484" y="1556818"/>
            <a:chExt cx="2030960" cy="7533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56818"/>
              <a:ext cx="2030960" cy="75331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0507" y="2971286"/>
            <a:ext cx="1917051" cy="3986841"/>
            <a:chOff x="3170507" y="2971286"/>
            <a:chExt cx="1917051" cy="39868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0507" y="2971286"/>
              <a:ext cx="1917051" cy="39868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7809" y="1556874"/>
            <a:ext cx="7302875" cy="7533807"/>
            <a:chOff x="5047809" y="1556874"/>
            <a:chExt cx="7302875" cy="7533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7809" y="1556874"/>
              <a:ext cx="7302875" cy="7533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69178" y="3392886"/>
            <a:ext cx="4168604" cy="5325597"/>
            <a:chOff x="7769178" y="3392886"/>
            <a:chExt cx="4168604" cy="53255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2898" y="798110"/>
              <a:ext cx="8337207" cy="1065119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9178" y="3392886"/>
              <a:ext cx="4168604" cy="5325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7809" y="2953847"/>
            <a:ext cx="526384" cy="554601"/>
            <a:chOff x="5047809" y="2953847"/>
            <a:chExt cx="526384" cy="5546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7809" y="2953847"/>
              <a:ext cx="526384" cy="5546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22088" y="3300403"/>
            <a:ext cx="5241846" cy="14882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9527" y="1556818"/>
            <a:ext cx="11228990" cy="7533807"/>
            <a:chOff x="1119527" y="1556818"/>
            <a:chExt cx="11228990" cy="7533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527" y="1556818"/>
              <a:ext cx="11228990" cy="7533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56818"/>
            <a:ext cx="2030960" cy="7533197"/>
            <a:chOff x="1135484" y="1556818"/>
            <a:chExt cx="2030960" cy="7533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56818"/>
              <a:ext cx="2030960" cy="75331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6444" y="1556818"/>
            <a:ext cx="9182073" cy="7533807"/>
            <a:chOff x="3166444" y="1556818"/>
            <a:chExt cx="9182073" cy="7533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6444" y="1556818"/>
              <a:ext cx="9182073" cy="7533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02458" y="2688483"/>
            <a:ext cx="945382" cy="254088"/>
            <a:chOff x="3602458" y="2688483"/>
            <a:chExt cx="945382" cy="2540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2458" y="2688483"/>
              <a:ext cx="945382" cy="2540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1816" y="2712271"/>
            <a:ext cx="1623712" cy="2516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66444" y="8417866"/>
            <a:ext cx="672760" cy="672760"/>
            <a:chOff x="3166444" y="8417866"/>
            <a:chExt cx="672760" cy="6727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6444" y="8417866"/>
              <a:ext cx="672760" cy="6727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2088" y="3300403"/>
            <a:ext cx="5241846" cy="148824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484" y="1556818"/>
            <a:ext cx="11228990" cy="7533807"/>
            <a:chOff x="1135484" y="1556818"/>
            <a:chExt cx="11228990" cy="7533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484" y="1556818"/>
              <a:ext cx="11228990" cy="7533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56818"/>
            <a:ext cx="2030960" cy="7533197"/>
            <a:chOff x="1135484" y="1556818"/>
            <a:chExt cx="2030960" cy="7533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56818"/>
              <a:ext cx="2030960" cy="75331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2088" y="3300403"/>
            <a:ext cx="5232094" cy="14882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66444" y="1556818"/>
            <a:ext cx="9198029" cy="7533807"/>
            <a:chOff x="3166444" y="1556818"/>
            <a:chExt cx="9198029" cy="75338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6444" y="1556818"/>
              <a:ext cx="9198029" cy="7533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19149" y="1584707"/>
            <a:ext cx="7252221" cy="7175286"/>
            <a:chOff x="5019149" y="1584707"/>
            <a:chExt cx="7252221" cy="7175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9149" y="1584707"/>
              <a:ext cx="7252221" cy="7175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2806" y="2453178"/>
            <a:ext cx="945382" cy="254088"/>
            <a:chOff x="3982806" y="2453178"/>
            <a:chExt cx="945382" cy="2540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2806" y="2453178"/>
              <a:ext cx="945382" cy="2540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02164" y="2476966"/>
            <a:ext cx="1623712" cy="2516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66444" y="1583666"/>
            <a:ext cx="2141481" cy="5225123"/>
            <a:chOff x="3166444" y="1583666"/>
            <a:chExt cx="2141481" cy="52251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6444" y="1583666"/>
              <a:ext cx="2141481" cy="52251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04539" y="2675238"/>
            <a:ext cx="1907713" cy="4053891"/>
            <a:chOff x="3204539" y="2675238"/>
            <a:chExt cx="1907713" cy="40538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4539" y="2675238"/>
              <a:ext cx="1907713" cy="40538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90139" y="3818608"/>
            <a:ext cx="2069387" cy="3281068"/>
            <a:chOff x="4090139" y="3818608"/>
            <a:chExt cx="2069387" cy="32810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0517" y="2313145"/>
              <a:ext cx="4138775" cy="656213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90139" y="3818608"/>
              <a:ext cx="2069387" cy="32810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58055" y="3905920"/>
            <a:ext cx="1643358" cy="2996731"/>
            <a:chOff x="4158055" y="3905920"/>
            <a:chExt cx="1643358" cy="29967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58055" y="3905920"/>
              <a:ext cx="1643358" cy="29967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40763" y="5194598"/>
            <a:ext cx="2002663" cy="527191"/>
            <a:chOff x="4140763" y="5194598"/>
            <a:chExt cx="2002663" cy="5271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40763" y="5194598"/>
              <a:ext cx="2002663" cy="52719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80861" y="3867607"/>
            <a:ext cx="1530671" cy="31851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289" y="266413"/>
            <a:ext cx="4390690" cy="1320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194" y="1482027"/>
            <a:ext cx="4946332" cy="140109"/>
            <a:chOff x="509194" y="148202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194" y="148202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67" y="289805"/>
            <a:ext cx="1613398" cy="13795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289" y="266413"/>
            <a:ext cx="4390690" cy="1320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9194" y="1482027"/>
            <a:ext cx="4946332" cy="140109"/>
            <a:chOff x="509194" y="1482027"/>
            <a:chExt cx="4946332" cy="140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194" y="1482027"/>
              <a:ext cx="4946332" cy="1401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53" y="4842907"/>
            <a:ext cx="2322217" cy="7092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96084" y="4846002"/>
            <a:ext cx="2327645" cy="7092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8451" y="4843070"/>
            <a:ext cx="2258245" cy="6481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8580" y="4825384"/>
            <a:ext cx="2237512" cy="7092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93718" y="4863375"/>
            <a:ext cx="2149480" cy="6083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567" y="289805"/>
            <a:ext cx="1613398" cy="13795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34717" y="1864733"/>
            <a:ext cx="2312356" cy="2735196"/>
            <a:chOff x="15234717" y="1864733"/>
            <a:chExt cx="2312356" cy="27351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34717" y="1864733"/>
              <a:ext cx="2312356" cy="27351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2115" y="5797925"/>
            <a:ext cx="2836490" cy="12701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34458" y="1864733"/>
            <a:ext cx="2312356" cy="2735196"/>
            <a:chOff x="6534458" y="1864733"/>
            <a:chExt cx="2312356" cy="27351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34458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4701" y="1864733"/>
            <a:ext cx="2312356" cy="2735196"/>
            <a:chOff x="9584701" y="1864733"/>
            <a:chExt cx="2312356" cy="27351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84701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84701" y="1864733"/>
            <a:ext cx="2312356" cy="2735196"/>
            <a:chOff x="9584701" y="1864733"/>
            <a:chExt cx="2312356" cy="27351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4701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4607" y="1864733"/>
            <a:ext cx="2312356" cy="2735196"/>
            <a:chOff x="12454607" y="1864733"/>
            <a:chExt cx="2312356" cy="27351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54607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52205" y="1864733"/>
            <a:ext cx="2312356" cy="2735196"/>
            <a:chOff x="3652205" y="1864733"/>
            <a:chExt cx="2312356" cy="2735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2205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0955" y="1864733"/>
            <a:ext cx="2312356" cy="2735196"/>
            <a:chOff x="750955" y="1864733"/>
            <a:chExt cx="2312356" cy="27351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0955" y="1864733"/>
              <a:ext cx="2312356" cy="273519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13125" y="5797925"/>
            <a:ext cx="2277529" cy="12701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96725" y="5797925"/>
            <a:ext cx="2387910" cy="12701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45620" y="5797925"/>
            <a:ext cx="2279767" cy="15747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65335" y="5797925"/>
            <a:ext cx="2470091" cy="12701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083049" y="5797925"/>
            <a:ext cx="2277529" cy="123649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16165" y="4835403"/>
            <a:ext cx="2306826" cy="64818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162590" cy="10016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484" y="1562484"/>
            <a:ext cx="2046634" cy="7537665"/>
            <a:chOff x="1135484" y="1562484"/>
            <a:chExt cx="2046634" cy="7537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62484"/>
              <a:ext cx="2046634" cy="7537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851" y="1556818"/>
            <a:ext cx="9212670" cy="6299475"/>
            <a:chOff x="3170851" y="1556818"/>
            <a:chExt cx="9212670" cy="6299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0851" y="1556818"/>
              <a:ext cx="9212670" cy="62994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2594" y="5751267"/>
            <a:ext cx="9210927" cy="3329835"/>
            <a:chOff x="3172594" y="5751267"/>
            <a:chExt cx="9210927" cy="33298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2594" y="5751267"/>
              <a:ext cx="9210927" cy="3329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7372" y="2080459"/>
            <a:ext cx="9182356" cy="4246730"/>
            <a:chOff x="3167372" y="2080459"/>
            <a:chExt cx="9182356" cy="4246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7372" y="2080459"/>
              <a:ext cx="9182356" cy="4246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2118" y="5574309"/>
            <a:ext cx="5016864" cy="2964511"/>
            <a:chOff x="3182118" y="5574309"/>
            <a:chExt cx="5016864" cy="29645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060" y="4140428"/>
              <a:ext cx="10033728" cy="592902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2118" y="5574309"/>
              <a:ext cx="5016864" cy="29645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09516" y="1583666"/>
            <a:ext cx="765310" cy="344594"/>
            <a:chOff x="5509516" y="1583666"/>
            <a:chExt cx="765310" cy="3445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9516" y="1583666"/>
              <a:ext cx="765310" cy="3445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12263" y="1582887"/>
            <a:ext cx="672853" cy="4023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17188" y="1583666"/>
            <a:ext cx="765310" cy="344594"/>
            <a:chOff x="6417188" y="1583666"/>
            <a:chExt cx="765310" cy="3445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7188" y="1583666"/>
              <a:ext cx="765310" cy="3445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19935" y="1582883"/>
            <a:ext cx="672853" cy="4023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77285" y="2090827"/>
            <a:ext cx="478118" cy="217321"/>
            <a:chOff x="5477285" y="2090827"/>
            <a:chExt cx="478118" cy="2173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77285" y="2090827"/>
              <a:ext cx="478118" cy="2173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0213" y="2123297"/>
            <a:ext cx="312813" cy="217321"/>
            <a:chOff x="3220213" y="2123297"/>
            <a:chExt cx="312813" cy="2173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20213" y="2123297"/>
              <a:ext cx="312813" cy="21732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24276" y="2135851"/>
            <a:ext cx="1026322" cy="2324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68049" y="1674723"/>
            <a:ext cx="2081428" cy="252659"/>
            <a:chOff x="10168049" y="1674723"/>
            <a:chExt cx="2081428" cy="2526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68049" y="1674723"/>
              <a:ext cx="2081428" cy="2526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31446" y="2120589"/>
            <a:ext cx="791627" cy="2324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484" y="1556818"/>
            <a:ext cx="11228990" cy="7533807"/>
            <a:chOff x="1135484" y="1556818"/>
            <a:chExt cx="11228990" cy="7533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484" y="1556818"/>
              <a:ext cx="11228990" cy="7533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2088" y="3429441"/>
            <a:ext cx="5214047" cy="1131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56818"/>
            <a:ext cx="2027370" cy="7543331"/>
            <a:chOff x="1135484" y="1556818"/>
            <a:chExt cx="2027370" cy="75433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484" y="1556818"/>
              <a:ext cx="2027370" cy="7543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2854" y="1562963"/>
            <a:ext cx="9201620" cy="7527663"/>
            <a:chOff x="3162854" y="1562963"/>
            <a:chExt cx="9201620" cy="7527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2854" y="1562963"/>
              <a:ext cx="9201620" cy="75276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2854" y="1934622"/>
            <a:ext cx="1971321" cy="760762"/>
            <a:chOff x="3162854" y="1934622"/>
            <a:chExt cx="1971321" cy="760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2854" y="1934622"/>
              <a:ext cx="1971321" cy="760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4175" y="1556818"/>
            <a:ext cx="7230299" cy="3586039"/>
            <a:chOff x="5134175" y="1556818"/>
            <a:chExt cx="7230299" cy="35860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4175" y="1556818"/>
              <a:ext cx="7230299" cy="35860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63664" y="1556818"/>
            <a:ext cx="2072281" cy="495896"/>
            <a:chOff x="7763664" y="1556818"/>
            <a:chExt cx="2072281" cy="4958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3664" y="1556818"/>
              <a:ext cx="2072281" cy="495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2854" y="1556818"/>
            <a:ext cx="9233767" cy="7524283"/>
            <a:chOff x="3162854" y="1556818"/>
            <a:chExt cx="9233767" cy="7524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854" y="1556818"/>
              <a:ext cx="9233767" cy="7524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2088" y="3498936"/>
            <a:ext cx="5214009" cy="10016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47295"/>
            <a:ext cx="2027370" cy="7533807"/>
            <a:chOff x="1135484" y="1547295"/>
            <a:chExt cx="2027370" cy="75338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484" y="1547295"/>
              <a:ext cx="2027370" cy="7533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1902" y="1642588"/>
            <a:ext cx="9213434" cy="6209387"/>
            <a:chOff x="3181902" y="1642588"/>
            <a:chExt cx="9213434" cy="62093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1902" y="1642588"/>
              <a:ext cx="9213434" cy="6209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233095" cy="10016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2658" y="1553439"/>
            <a:ext cx="2030196" cy="7499091"/>
            <a:chOff x="1132658" y="1553439"/>
            <a:chExt cx="2030196" cy="74990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658" y="1553439"/>
              <a:ext cx="2030196" cy="7499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2854" y="1556818"/>
            <a:ext cx="9233767" cy="7524283"/>
            <a:chOff x="3162854" y="1556818"/>
            <a:chExt cx="9233767" cy="75242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2854" y="1556818"/>
              <a:ext cx="9233767" cy="7524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2854" y="1556818"/>
            <a:ext cx="2278382" cy="5321001"/>
            <a:chOff x="3162854" y="1556818"/>
            <a:chExt cx="2278382" cy="5321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2854" y="1556818"/>
              <a:ext cx="2278382" cy="5321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1397" y="1636973"/>
            <a:ext cx="6916005" cy="4374866"/>
            <a:chOff x="5041397" y="1636973"/>
            <a:chExt cx="6916005" cy="43748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1397" y="1636973"/>
              <a:ext cx="6916005" cy="4374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87278" y="3258962"/>
            <a:ext cx="4363838" cy="5234455"/>
            <a:chOff x="7587278" y="3258962"/>
            <a:chExt cx="4363838" cy="52344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6567" y="712943"/>
              <a:ext cx="8727675" cy="1046891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7278" y="3258962"/>
              <a:ext cx="4363838" cy="52344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31685" y="3549231"/>
            <a:ext cx="2075024" cy="1753754"/>
            <a:chOff x="8731685" y="3549231"/>
            <a:chExt cx="2075024" cy="17537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1685" y="3549231"/>
              <a:ext cx="2075024" cy="17537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45269" y="3486657"/>
            <a:ext cx="1447854" cy="1356411"/>
            <a:chOff x="9045269" y="3486657"/>
            <a:chExt cx="1447854" cy="13564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45269" y="3486657"/>
              <a:ext cx="1447854" cy="13564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50048" y="4618483"/>
            <a:ext cx="2705702" cy="14501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61093" y="7695034"/>
            <a:ext cx="1241781" cy="621425"/>
            <a:chOff x="10561093" y="7695034"/>
            <a:chExt cx="1241781" cy="6214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61093" y="7695034"/>
              <a:ext cx="1241781" cy="6214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63631" y="7881237"/>
            <a:ext cx="611229" cy="366126"/>
            <a:chOff x="10463631" y="7881237"/>
            <a:chExt cx="611229" cy="36612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5939" y="7716097"/>
              <a:ext cx="1222457" cy="73225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63631" y="7881237"/>
              <a:ext cx="611229" cy="3661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77286" y="7871622"/>
            <a:ext cx="555524" cy="367600"/>
            <a:chOff x="11177286" y="7871622"/>
            <a:chExt cx="555524" cy="3676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17519" y="7705817"/>
              <a:ext cx="1111048" cy="73519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7286" y="7871622"/>
              <a:ext cx="555524" cy="36760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82703" y="7654195"/>
            <a:ext cx="1377168" cy="118438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03615" y="7665575"/>
            <a:ext cx="1312085" cy="114782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9764" y="3923942"/>
            <a:ext cx="4625088" cy="6361773"/>
            <a:chOff x="2579764" y="3923942"/>
            <a:chExt cx="4625088" cy="6361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9764" y="3923942"/>
              <a:ext cx="4625088" cy="6361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94674" y="3211309"/>
            <a:ext cx="1425265" cy="1425265"/>
            <a:chOff x="2894674" y="3211309"/>
            <a:chExt cx="1425265" cy="1425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4674" y="3211309"/>
              <a:ext cx="1425265" cy="14252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4903" y="3695833"/>
            <a:ext cx="1006613" cy="5127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5319" y="3923942"/>
            <a:ext cx="4660336" cy="6336376"/>
            <a:chOff x="11735319" y="3923942"/>
            <a:chExt cx="4660336" cy="63363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5319" y="3923942"/>
              <a:ext cx="4660336" cy="6336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2738" y="3211309"/>
            <a:ext cx="1425265" cy="1425265"/>
            <a:chOff x="7572738" y="3211309"/>
            <a:chExt cx="1425265" cy="14252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2738" y="3211309"/>
              <a:ext cx="1425265" cy="1425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6900" y="3211309"/>
            <a:ext cx="1425265" cy="1425265"/>
            <a:chOff x="12086900" y="3211309"/>
            <a:chExt cx="1425265" cy="14252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6900" y="3211309"/>
              <a:ext cx="1425265" cy="14252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42968" y="3695833"/>
            <a:ext cx="1006613" cy="5127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7116" y="3696487"/>
            <a:ext cx="1006775" cy="5108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1969" y="5632786"/>
            <a:ext cx="2898564" cy="22294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24930" y="5472500"/>
            <a:ext cx="4029586" cy="15559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40819" y="4649942"/>
            <a:ext cx="1869783" cy="8977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76298" y="8063337"/>
            <a:ext cx="4050786" cy="1699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90033" y="7346660"/>
            <a:ext cx="1479307" cy="9237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32573" y="5417192"/>
            <a:ext cx="2731081" cy="15688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90033" y="4672969"/>
            <a:ext cx="1479307" cy="9233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16628" y="7283142"/>
            <a:ext cx="1328878" cy="9072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31620" y="8049439"/>
            <a:ext cx="1750643" cy="12053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6254" y="287655"/>
            <a:ext cx="4453395" cy="14149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097" y="5260790"/>
            <a:ext cx="7771429" cy="1044928"/>
            <a:chOff x="5321097" y="5260790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097" y="5260790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1194" y="3827013"/>
            <a:ext cx="7014586" cy="16796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7736" y="5243793"/>
            <a:ext cx="4686010" cy="110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0676" y="6594790"/>
            <a:ext cx="86905" cy="1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8146" y="1751622"/>
            <a:ext cx="6690196" cy="5168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6434" y="5933134"/>
            <a:ext cx="363691" cy="363861"/>
            <a:chOff x="11606434" y="5933134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6434" y="5933134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0277" y="5923610"/>
            <a:ext cx="363691" cy="363861"/>
            <a:chOff x="6290277" y="5923610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290277" y="5923610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6434" y="6838782"/>
            <a:ext cx="363691" cy="363861"/>
            <a:chOff x="11606434" y="683878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6434" y="683878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0277" y="6848305"/>
            <a:ext cx="363691" cy="363861"/>
            <a:chOff x="6290277" y="6848305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290277" y="6848305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75829" y="5671600"/>
            <a:ext cx="4654436" cy="23306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254" y="331895"/>
            <a:ext cx="5136471" cy="1336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88059" y="8904414"/>
            <a:ext cx="6000331" cy="781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984828" y="1935073"/>
            <a:ext cx="32255370" cy="4503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984828" y="4776043"/>
            <a:ext cx="32255370" cy="43182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254" y="331895"/>
            <a:ext cx="5136471" cy="1336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88059" y="8904414"/>
            <a:ext cx="6000331" cy="781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1035" y="2131274"/>
            <a:ext cx="11203645" cy="6484598"/>
            <a:chOff x="3541035" y="2131274"/>
            <a:chExt cx="11203645" cy="64845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1035" y="2131274"/>
              <a:ext cx="11203645" cy="6484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76965"/>
            <a:ext cx="3695871" cy="14189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886116"/>
            <a:ext cx="3942871" cy="6425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182" y="2615176"/>
            <a:ext cx="8059338" cy="2413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29593" y="2562866"/>
            <a:ext cx="622679" cy="622971"/>
            <a:chOff x="13129593" y="2562866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9593" y="2562866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9364" y="2562866"/>
            <a:ext cx="622679" cy="622971"/>
            <a:chOff x="4779364" y="2562866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779364" y="2562866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9593" y="4393748"/>
            <a:ext cx="622679" cy="622971"/>
            <a:chOff x="13129593" y="4393748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29593" y="4393748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9364" y="4393894"/>
            <a:ext cx="622679" cy="622971"/>
            <a:chOff x="4779364" y="4393894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779364" y="4393894"/>
              <a:ext cx="622679" cy="6229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28590" y="6153685"/>
            <a:ext cx="7539117" cy="27594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31614" y="6273425"/>
            <a:ext cx="620658" cy="620949"/>
            <a:chOff x="13131614" y="6273425"/>
            <a:chExt cx="620658" cy="6209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31614" y="6273425"/>
              <a:ext cx="620658" cy="620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08488" y="6273425"/>
            <a:ext cx="620658" cy="620949"/>
            <a:chOff x="4808488" y="6273425"/>
            <a:chExt cx="620658" cy="620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808488" y="6273425"/>
              <a:ext cx="620658" cy="6209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31614" y="8098365"/>
            <a:ext cx="620658" cy="620949"/>
            <a:chOff x="13131614" y="8098365"/>
            <a:chExt cx="620658" cy="6209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31614" y="8098365"/>
              <a:ext cx="620658" cy="6209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8488" y="8098511"/>
            <a:ext cx="620658" cy="620949"/>
            <a:chOff x="4808488" y="8098511"/>
            <a:chExt cx="620658" cy="6209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808488" y="8098511"/>
              <a:ext cx="620658" cy="620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0676" y="6594790"/>
            <a:ext cx="86905" cy="1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8146" y="1751622"/>
            <a:ext cx="6637139" cy="5168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6434" y="5933134"/>
            <a:ext cx="363691" cy="363861"/>
            <a:chOff x="11606434" y="5933134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6434" y="5933134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0277" y="5923610"/>
            <a:ext cx="363691" cy="363861"/>
            <a:chOff x="6290277" y="5923610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290277" y="5923610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6434" y="6838782"/>
            <a:ext cx="363691" cy="363861"/>
            <a:chOff x="11606434" y="683878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6434" y="683878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0277" y="6848305"/>
            <a:ext cx="363691" cy="363861"/>
            <a:chOff x="6290277" y="6848305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290277" y="6848305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39810" y="5671600"/>
            <a:ext cx="6682570" cy="23306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2022-12-06T09:40:38Z</dcterms:created>
  <dcterms:modified xsi:type="dcterms:W3CDTF">2022-12-06T09:40:38Z</dcterms:modified>
</cp:coreProperties>
</file>